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2"/>
  </p:notesMasterIdLst>
  <p:sldIdLst>
    <p:sldId id="257" r:id="rId2"/>
    <p:sldId id="259" r:id="rId3"/>
    <p:sldId id="260" r:id="rId4"/>
    <p:sldId id="261" r:id="rId5"/>
    <p:sldId id="265" r:id="rId6"/>
    <p:sldId id="266" r:id="rId7"/>
    <p:sldId id="263" r:id="rId8"/>
    <p:sldId id="262" r:id="rId9"/>
    <p:sldId id="267" r:id="rId10"/>
    <p:sldId id="268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58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B9ECD7A-CD58-457D-8834-63FC2287E01F}" type="datetimeFigureOut">
              <a:rPr lang="ru-RU" smtClean="0"/>
              <a:t>28.11.2014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A85EE5B-4B0E-439A-8BA8-FD9342F93E5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89513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85EE5B-4B0E-439A-8BA8-FD9342F93E5A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70266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2C61FB-E340-43A0-A469-41288F0F3830}" type="datetimeFigureOut">
              <a:rPr lang="ru-RU" smtClean="0"/>
              <a:t>28.11.2014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27C3D1-4A90-4964-85C4-27A79862E7D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2C61FB-E340-43A0-A469-41288F0F3830}" type="datetimeFigureOut">
              <a:rPr lang="ru-RU" smtClean="0"/>
              <a:t>28.11.2014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27C3D1-4A90-4964-85C4-27A79862E7D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2C61FB-E340-43A0-A469-41288F0F3830}" type="datetimeFigureOut">
              <a:rPr lang="ru-RU" smtClean="0"/>
              <a:t>28.11.2014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27C3D1-4A90-4964-85C4-27A79862E7D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2C61FB-E340-43A0-A469-41288F0F3830}" type="datetimeFigureOut">
              <a:rPr lang="ru-RU" smtClean="0"/>
              <a:t>28.11.2014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27C3D1-4A90-4964-85C4-27A79862E7D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2C61FB-E340-43A0-A469-41288F0F3830}" type="datetimeFigureOut">
              <a:rPr lang="ru-RU" smtClean="0"/>
              <a:t>28.11.2014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27C3D1-4A90-4964-85C4-27A79862E7D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2C61FB-E340-43A0-A469-41288F0F3830}" type="datetimeFigureOut">
              <a:rPr lang="ru-RU" smtClean="0"/>
              <a:t>28.11.2014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27C3D1-4A90-4964-85C4-27A79862E7D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2C61FB-E340-43A0-A469-41288F0F3830}" type="datetimeFigureOut">
              <a:rPr lang="ru-RU" smtClean="0"/>
              <a:t>28.11.2014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27C3D1-4A90-4964-85C4-27A79862E7D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2C61FB-E340-43A0-A469-41288F0F3830}" type="datetimeFigureOut">
              <a:rPr lang="ru-RU" smtClean="0"/>
              <a:t>28.11.2014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27C3D1-4A90-4964-85C4-27A79862E7D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2C61FB-E340-43A0-A469-41288F0F3830}" type="datetimeFigureOut">
              <a:rPr lang="ru-RU" smtClean="0"/>
              <a:t>28.11.2014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27C3D1-4A90-4964-85C4-27A79862E7D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2C61FB-E340-43A0-A469-41288F0F3830}" type="datetimeFigureOut">
              <a:rPr lang="ru-RU" smtClean="0"/>
              <a:t>28.11.2014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27C3D1-4A90-4964-85C4-27A79862E7D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2C61FB-E340-43A0-A469-41288F0F3830}" type="datetimeFigureOut">
              <a:rPr lang="ru-RU" smtClean="0"/>
              <a:t>28.11.2014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27C3D1-4A90-4964-85C4-27A79862E7D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D52C61FB-E340-43A0-A469-41288F0F3830}" type="datetimeFigureOut">
              <a:rPr lang="ru-RU" smtClean="0"/>
              <a:t>28.11.2014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5827C3D1-4A90-4964-85C4-27A79862E7D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g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763688" y="3284984"/>
            <a:ext cx="6512511" cy="2158176"/>
          </a:xfrm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  <p:txBody>
          <a:bodyPr/>
          <a:lstStyle/>
          <a:p>
            <a:pPr marL="0" indent="0">
              <a:buNone/>
            </a:pP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sz="quarter" idx="13"/>
          </p:nvPr>
        </p:nvSpPr>
        <p:spPr>
          <a:xfrm>
            <a:off x="1187624" y="764704"/>
            <a:ext cx="6400800" cy="2121416"/>
          </a:xfrm>
          <a:noFill/>
          <a:ln>
            <a:noFill/>
          </a:ln>
          <a:effectLst/>
          <a:scene3d>
            <a:camera prst="orthographicFront">
              <a:rot lat="0" lon="0" rev="0"/>
            </a:camera>
            <a:lightRig rig="balanced" dir="tr"/>
          </a:scene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no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sz="4000" b="1" i="1" cap="all" dirty="0" smtClean="0">
                <a:ln w="0"/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История рождественской открытки</a:t>
            </a:r>
            <a:endParaRPr lang="ru-RU" sz="4000" b="1" i="1" cap="all" dirty="0">
              <a:ln w="0"/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09507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41909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917601-796d593cf93a59d9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332656"/>
            <a:ext cx="8568952" cy="604867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341072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917595-350dbbd345cc8671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88640"/>
            <a:ext cx="8712968" cy="64807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008143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917607-603d045dde5d5122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16632"/>
            <a:ext cx="4572000" cy="2886075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Рисунок 2" descr="Стариннная рождественская открытка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158425"/>
            <a:ext cx="3096344" cy="5112568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Рисунок 3" descr="http://img-fotki.yandex.ru/get/6614/121447594.1f8/0_a5f94_1ab959c6_XL.jpg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7" y="3212976"/>
            <a:ext cx="4572000" cy="324036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680428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ТАРИНННЫЕ ОТКРЫТКИ С ДЕВОЧКОЙ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2420888"/>
            <a:ext cx="4176464" cy="3505572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Рисунок 3" descr="РЕБЕНОК открытка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88640"/>
            <a:ext cx="3600400" cy="511256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68512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917713-eb95196a8e51f825.jp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377" t="8316" r="7142" b="8524"/>
          <a:stretch/>
        </p:blipFill>
        <p:spPr bwMode="auto">
          <a:xfrm>
            <a:off x="251520" y="116632"/>
            <a:ext cx="3960440" cy="3024336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Рисунок 2" descr="917486-45b84bff37d98ca9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3" y="116632"/>
            <a:ext cx="4320480" cy="3024336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Рисунок 3" descr="917580-205ff08e851ea495.jpg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9153" y="3522712"/>
            <a:ext cx="3818791" cy="2828925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917577-39320d39bb062d60.jpg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3491922"/>
            <a:ext cx="4320480" cy="28765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670775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917494-af605ef2669b8e7f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88640"/>
            <a:ext cx="3600400" cy="5904656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Рисунок 2" descr="917517-21f75e0daa8a004d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3648437"/>
            <a:ext cx="4572000" cy="2895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Рисунок 3" descr="917567-ad4c95d1868a8a48.jpg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23494"/>
            <a:ext cx="2962275" cy="3429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39579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917562-5ac8a58fd2f6e2e5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366901"/>
            <a:ext cx="2813298" cy="3573016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Рисунок 3" descr="917546-3cf450d4b8e2a202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4088592"/>
            <a:ext cx="4223385" cy="27717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917574-fdd9293e28ed9894.jpg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390532"/>
            <a:ext cx="2736304" cy="355712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104078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918019-eebeaf8777451f28.gif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52400"/>
            <a:ext cx="4572000" cy="3276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Рисунок 2" descr="917968-6352eaca6306a030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2348880"/>
            <a:ext cx="3398887" cy="422108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942476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Базовая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204</TotalTime>
  <Words>4</Words>
  <Application>Microsoft Office PowerPoint</Application>
  <PresentationFormat>Экран (4:3)</PresentationFormat>
  <Paragraphs>2</Paragraphs>
  <Slides>10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Воздушный 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*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1</dc:creator>
  <cp:lastModifiedBy>1</cp:lastModifiedBy>
  <cp:revision>10</cp:revision>
  <dcterms:created xsi:type="dcterms:W3CDTF">2014-11-28T17:15:15Z</dcterms:created>
  <dcterms:modified xsi:type="dcterms:W3CDTF">2014-11-28T20:39:54Z</dcterms:modified>
</cp:coreProperties>
</file>